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c17c7d0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31c17c7d0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>
  <p:cSld name="Contenu avec légen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>
  <p:cSld name="Image avec légen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jp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49" name="Google Shape;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724" y="-96037"/>
            <a:ext cx="12371448" cy="694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0" name="Google Shape;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/>
        </p:nvSpPr>
        <p:spPr>
          <a:xfrm>
            <a:off x="1741169" y="2468880"/>
            <a:ext cx="8709662" cy="192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Histopatholgic Cancer Detection</a:t>
            </a:r>
            <a:endParaRPr/>
          </a:p>
        </p:txBody>
      </p:sp>
      <p:pic>
        <p:nvPicPr>
          <p:cNvPr descr="Image" id="52" name="Google Shape;5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54" y="120139"/>
            <a:ext cx="2394035" cy="981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197656" y="4243354"/>
            <a:ext cx="2543035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Hassan Youssef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Fazazi Zeid 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Mastier Lucas 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Aliev Rashid</a:t>
            </a:r>
            <a:endParaRPr/>
          </a:p>
        </p:txBody>
      </p:sp>
      <p:sp>
        <p:nvSpPr>
          <p:cNvPr id="54" name="Google Shape;54;p11"/>
          <p:cNvSpPr txBox="1"/>
          <p:nvPr/>
        </p:nvSpPr>
        <p:spPr>
          <a:xfrm>
            <a:off x="9403787" y="4243354"/>
            <a:ext cx="2543035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Data-Science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Domin Wandrille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L3 DANT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2021/2022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AUC-ROC Curve</a:t>
            </a:r>
            <a:endParaRPr/>
          </a:p>
        </p:txBody>
      </p:sp>
      <p:pic>
        <p:nvPicPr>
          <p:cNvPr descr="Image 2"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479" y="1299157"/>
            <a:ext cx="5687221" cy="5277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54" name="Google Shape;1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8698" y="1296413"/>
            <a:ext cx="5687220" cy="5277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5" name="Google Shape;15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63" name="Google Shape;16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3054" y="1889898"/>
            <a:ext cx="6326138" cy="1456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4" id="164" name="Google Shape;16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1379" y="3752579"/>
            <a:ext cx="2249488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2390456" y="231818"/>
            <a:ext cx="6972894" cy="1361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 performance &amp; tuning</a:t>
            </a:r>
            <a:endParaRPr/>
          </a:p>
        </p:txBody>
      </p:sp>
      <p:pic>
        <p:nvPicPr>
          <p:cNvPr descr="Image 3" id="166" name="Google Shape;16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0782" y="1197539"/>
            <a:ext cx="1848165" cy="5380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1" cy="684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74" name="Google Shape;1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2390456" y="231818"/>
            <a:ext cx="69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Transfer Learning VGG 16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76" name="Google Shape;1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1095176" y="641476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625" y="1502550"/>
            <a:ext cx="6102376" cy="34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712699" y="1423475"/>
            <a:ext cx="445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ImageNet est une gigantesque base de données de plus de 14 millions d’images labellisées réparties dans plus de 1000 classes, en 2014.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 modèle de VGG16 a atteint une précision de 92.7% sur Imagenet ce qui est un des meilleurs scores obtenus.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7">
            <a:alphaModFix/>
          </a:blip>
          <a:srcRect b="29241" l="21017" r="8525" t="65922"/>
          <a:stretch/>
        </p:blipFill>
        <p:spPr>
          <a:xfrm>
            <a:off x="167850" y="5439225"/>
            <a:ext cx="11058950" cy="4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61" name="Google Shape;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/>
        </p:nvSpPr>
        <p:spPr>
          <a:xfrm>
            <a:off x="2537846" y="281256"/>
            <a:ext cx="7116308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4572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Présentation du dataset</a:t>
            </a:r>
            <a:endParaRPr/>
          </a:p>
        </p:txBody>
      </p:sp>
      <p:pic>
        <p:nvPicPr>
          <p:cNvPr descr="Image" id="63" name="Google Shape;6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95" y="1306598"/>
            <a:ext cx="6443560" cy="4526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" name="Google Shape;6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3799" y="1313974"/>
            <a:ext cx="4326514" cy="162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" name="Google Shape;6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4405" y="4393811"/>
            <a:ext cx="4305301" cy="14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/>
        </p:nvSpPr>
        <p:spPr>
          <a:xfrm>
            <a:off x="7369223" y="4053961"/>
            <a:ext cx="2319737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dataset </a:t>
            </a:r>
            <a:endParaRPr/>
          </a:p>
        </p:txBody>
      </p:sp>
      <p:pic>
        <p:nvPicPr>
          <p:cNvPr descr="Image" id="67" name="Google Shape;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74" name="Google Shape;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75" name="Google Shape;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1084783"/>
            <a:ext cx="8763000" cy="4688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" name="Google Shape;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Architectures</a:t>
            </a:r>
            <a:endParaRPr/>
          </a:p>
        </p:txBody>
      </p:sp>
      <p:pic>
        <p:nvPicPr>
          <p:cNvPr descr="Image 1" id="85" name="Google Shape;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18" y="2113283"/>
            <a:ext cx="5717194" cy="2845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86" name="Google Shape;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7830" y="1133743"/>
            <a:ext cx="5297595" cy="4804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4" name="Google Shape;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95349" y="1905704"/>
            <a:ext cx="9693252" cy="3670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Charger le data set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Préparer le data 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Entrainer les modèles (Forward &amp; Back Propagation) 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Tester les modèles (Forward Propagation)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Analyser statistiquement les résultats prédictifs</a:t>
            </a:r>
            <a:endParaRPr/>
          </a:p>
        </p:txBody>
      </p:sp>
      <p:pic>
        <p:nvPicPr>
          <p:cNvPr descr="Picture 4" id="97" name="Google Shape;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427" y="1893004"/>
            <a:ext cx="4280194" cy="1284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ImageDataGenerator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481960" y="4574878"/>
            <a:ext cx="5058411" cy="929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fit_generator et predict_generator are  deprecated. fit and predict support generators.</a:t>
            </a:r>
            <a:endParaRPr/>
          </a:p>
        </p:txBody>
      </p:sp>
      <p:pic>
        <p:nvPicPr>
          <p:cNvPr descr="Image 4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955" y="1775881"/>
            <a:ext cx="5149851" cy="2504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09" name="Google Shape;1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193" y="1775881"/>
            <a:ext cx="5292213" cy="3431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TensorBoard</a:t>
            </a:r>
            <a:endParaRPr/>
          </a:p>
        </p:txBody>
      </p:sp>
      <p:pic>
        <p:nvPicPr>
          <p:cNvPr descr="Image 2" id="119" name="Google Shape;1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3029" y="1144013"/>
            <a:ext cx="3132971" cy="5221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9" id="120" name="Google Shape;1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44014"/>
            <a:ext cx="2855573" cy="5221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282506" y="281257"/>
            <a:ext cx="76269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Classifcation Metrics</a:t>
            </a:r>
            <a:endParaRPr/>
          </a:p>
        </p:txBody>
      </p:sp>
      <p:pic>
        <p:nvPicPr>
          <p:cNvPr descr="Picture 2"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7861" y="1566861"/>
            <a:ext cx="5756278" cy="419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2257106" y="281257"/>
            <a:ext cx="76777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Confusion Matrix</a:t>
            </a:r>
            <a:endParaRPr/>
          </a:p>
        </p:txBody>
      </p:sp>
      <p:pic>
        <p:nvPicPr>
          <p:cNvPr descr="Image 2"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6471" y="1133416"/>
            <a:ext cx="2929529" cy="2586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41" name="Google Shape;14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1250" y="3719584"/>
            <a:ext cx="2924750" cy="258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42" name="Google Shape;14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998" y="1133416"/>
            <a:ext cx="2924750" cy="2586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2" id="143" name="Google Shape;14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5998" y="3719583"/>
            <a:ext cx="2924750" cy="2586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